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33" r:id="rId2"/>
    <p:sldId id="301" r:id="rId3"/>
    <p:sldId id="372" r:id="rId4"/>
    <p:sldId id="373" r:id="rId5"/>
    <p:sldId id="37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4" d="100"/>
          <a:sy n="104" d="100"/>
        </p:scale>
        <p:origin x="78" y="120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296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reo_gai</cp:lastModifiedBy>
  <cp:revision>286</cp:revision>
  <dcterms:created xsi:type="dcterms:W3CDTF">2019-08-19T07:52:16Z</dcterms:created>
  <dcterms:modified xsi:type="dcterms:W3CDTF">2022-08-25T06:37:04Z</dcterms:modified>
</cp:coreProperties>
</file>